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797152"/>
            <a:ext cx="5684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Functional ELISA with anti-human LYVE-1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102-PABi50]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 Recombinant human soluble LYVE-1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S01-028]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was coated with increasing amounts in a 96 well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microtiter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plate.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1915444" y="946655"/>
            <a:ext cx="52995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Funtional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ELISA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LYVE-1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#102-PABi50 / S01-028)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645" y="1916832"/>
            <a:ext cx="3669245" cy="244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2014-04-11T11:38:37Z</dcterms:created>
  <dcterms:modified xsi:type="dcterms:W3CDTF">2015-04-14T06:17:53Z</dcterms:modified>
</cp:coreProperties>
</file>